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9" r:id="rId5"/>
    <p:sldId id="260" r:id="rId6"/>
    <p:sldId id="261" r:id="rId7"/>
    <p:sldId id="265" r:id="rId8"/>
    <p:sldId id="266" r:id="rId9"/>
    <p:sldId id="267" r:id="rId10"/>
    <p:sldId id="269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9FB6-AFB3-4374-A3A3-41F6FD588907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DA5F6-8C3B-414D-BC8F-580660DD2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9FB6-AFB3-4374-A3A3-41F6FD588907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DA5F6-8C3B-414D-BC8F-580660DD2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9FB6-AFB3-4374-A3A3-41F6FD588907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A5F6-8C3B-414D-BC8F-580660DD2D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9FB6-AFB3-4374-A3A3-41F6FD588907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A5F6-8C3B-414D-BC8F-580660DD2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9FB6-AFB3-4374-A3A3-41F6FD588907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F7DA5F6-8C3B-414D-BC8F-580660DD2D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9FB6-AFB3-4374-A3A3-41F6FD588907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A5F6-8C3B-414D-BC8F-580660DD2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9FB6-AFB3-4374-A3A3-41F6FD588907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A5F6-8C3B-414D-BC8F-580660DD2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9FB6-AFB3-4374-A3A3-41F6FD588907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A5F6-8C3B-414D-BC8F-580660DD2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9FB6-AFB3-4374-A3A3-41F6FD588907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A5F6-8C3B-414D-BC8F-580660DD2D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9FB6-AFB3-4374-A3A3-41F6FD588907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A5F6-8C3B-414D-BC8F-580660DD2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49FB6-AFB3-4374-A3A3-41F6FD588907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A5F6-8C3B-414D-BC8F-580660DD2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B49FB6-AFB3-4374-A3A3-41F6FD588907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7DA5F6-8C3B-414D-BC8F-580660DD2D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ПРОЕКТ 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  <a:latin typeface="Arial Black" pitchFamily="34" charset="0"/>
                <a:cs typeface="Aharoni" pitchFamily="2" charset="-79"/>
              </a:rPr>
              <a:t>«с семьей безопасно!» </a:t>
            </a:r>
            <a:endParaRPr lang="ru-RU" dirty="0">
              <a:solidFill>
                <a:srgbClr val="FF0000"/>
              </a:solidFill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5" name="Содержимое 4" descr="969A886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17993" r="10186" b="696"/>
          <a:stretch>
            <a:fillRect/>
          </a:stretch>
        </p:blipFill>
        <p:spPr>
          <a:xfrm rot="21141350">
            <a:off x="696378" y="2233804"/>
            <a:ext cx="3930506" cy="3703174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4008" y="2492896"/>
            <a:ext cx="4104456" cy="3633267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3200" dirty="0"/>
              <a:t>Подготовила</a:t>
            </a:r>
          </a:p>
          <a:p>
            <a:pPr algn="r">
              <a:buNone/>
            </a:pPr>
            <a:r>
              <a:rPr lang="ru-RU" dirty="0">
                <a:latin typeface="Arial Black" pitchFamily="34" charset="0"/>
              </a:rPr>
              <a:t>Горохова </a:t>
            </a:r>
          </a:p>
          <a:p>
            <a:pPr algn="r">
              <a:buNone/>
            </a:pPr>
            <a:r>
              <a:rPr lang="ru-RU" dirty="0">
                <a:latin typeface="Arial Black" pitchFamily="34" charset="0"/>
              </a:rPr>
              <a:t>Ольга Викторовна</a:t>
            </a:r>
          </a:p>
          <a:p>
            <a:pPr algn="r">
              <a:buNone/>
            </a:pPr>
            <a:r>
              <a:rPr lang="ru-RU" i="1" dirty="0">
                <a:cs typeface="Aharoni" pitchFamily="2" charset="-79"/>
              </a:rPr>
              <a:t>Чусовской городской округ</a:t>
            </a:r>
          </a:p>
          <a:p>
            <a:pPr algn="r">
              <a:buNone/>
            </a:pPr>
            <a:endParaRPr lang="ru-RU" i="1" dirty="0">
              <a:cs typeface="Aharoni" pitchFamily="2" charset="-79"/>
            </a:endParaRPr>
          </a:p>
          <a:p>
            <a:pPr algn="r">
              <a:buNone/>
            </a:pPr>
            <a:r>
              <a:rPr lang="ru-RU" sz="2000" i="1" dirty="0">
                <a:cs typeface="Aharoni" pitchFamily="2" charset="-79"/>
              </a:rPr>
              <a:t>2021 г.</a:t>
            </a:r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936104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Описание проекта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75515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/>
              <a:t>Мероприятия и программы, посвященные обучению навыкам безопасности семьи  по направлениям:</a:t>
            </a:r>
          </a:p>
          <a:p>
            <a:r>
              <a:rPr lang="ru-RU" dirty="0"/>
              <a:t>-правила пожарной безопасности</a:t>
            </a:r>
          </a:p>
          <a:p>
            <a:r>
              <a:rPr lang="ru-RU" dirty="0"/>
              <a:t>-правила дорожной безопасности</a:t>
            </a:r>
          </a:p>
          <a:p>
            <a:r>
              <a:rPr lang="ru-RU" dirty="0"/>
              <a:t>-обучение навыкам первой медицинской помощи</a:t>
            </a:r>
          </a:p>
          <a:p>
            <a:r>
              <a:rPr lang="ru-RU" dirty="0"/>
              <a:t>-ориентирование на местности</a:t>
            </a:r>
          </a:p>
          <a:p>
            <a:r>
              <a:rPr lang="ru-RU" dirty="0"/>
              <a:t>-обучение навыкам здорового образа жизни</a:t>
            </a:r>
          </a:p>
          <a:p>
            <a:r>
              <a:rPr lang="ru-RU" dirty="0"/>
              <a:t>-правила безопасности в быту и на улице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При проведении данных мероприятий, </a:t>
            </a:r>
            <a:br>
              <a:rPr lang="ru-RU" sz="2400" b="1" dirty="0">
                <a:solidFill>
                  <a:srgbClr val="FF0000"/>
                </a:solidFill>
              </a:rPr>
            </a:br>
            <a:r>
              <a:rPr lang="ru-RU" sz="2400" b="1" dirty="0">
                <a:solidFill>
                  <a:srgbClr val="FF0000"/>
                </a:solidFill>
              </a:rPr>
              <a:t>активно пропагандировать знания по вопросам охраны безопасности жизни </a:t>
            </a:r>
            <a:br>
              <a:rPr lang="ru-RU" sz="2400" b="1" dirty="0">
                <a:solidFill>
                  <a:srgbClr val="FF0000"/>
                </a:solidFill>
              </a:rPr>
            </a:br>
            <a:r>
              <a:rPr lang="ru-RU" sz="2400" b="1" dirty="0">
                <a:solidFill>
                  <a:srgbClr val="FF0000"/>
                </a:solidFill>
              </a:rPr>
              <a:t>и воспитывать культуру безопасности в семье</a:t>
            </a:r>
          </a:p>
        </p:txBody>
      </p:sp>
      <p:pic>
        <p:nvPicPr>
          <p:cNvPr id="4" name="Содержимое 3" descr="vH6sPySQVi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21241702">
            <a:off x="575270" y="2703916"/>
            <a:ext cx="4248472" cy="3676848"/>
          </a:xfrm>
        </p:spPr>
      </p:pic>
      <p:pic>
        <p:nvPicPr>
          <p:cNvPr id="7" name="Содержимое 6" descr="P101034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338508">
            <a:off x="4958061" y="2251758"/>
            <a:ext cx="4039985" cy="316835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>
                <a:solidFill>
                  <a:srgbClr val="FF0000"/>
                </a:solidFill>
              </a:rPr>
              <a:t>Турслет</a:t>
            </a:r>
            <a:r>
              <a:rPr lang="ru-RU" dirty="0">
                <a:solidFill>
                  <a:srgbClr val="FF0000"/>
                </a:solidFill>
              </a:rPr>
              <a:t>, походы выходного дня</a:t>
            </a:r>
          </a:p>
        </p:txBody>
      </p:sp>
      <p:pic>
        <p:nvPicPr>
          <p:cNvPr id="9" name="Содержимое 8" descr="поход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02425" y="1699260"/>
            <a:ext cx="3395749" cy="4526280"/>
          </a:xfrm>
        </p:spPr>
      </p:pic>
      <p:pic>
        <p:nvPicPr>
          <p:cNvPr id="7" name="Содержимое 6" descr="поход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122025" y="1699260"/>
            <a:ext cx="3395749" cy="452628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.  </a:t>
            </a:r>
            <a:br>
              <a:rPr lang="ru-RU" dirty="0"/>
            </a:br>
            <a:r>
              <a:rPr lang="ru-RU" sz="3100" b="1" dirty="0" err="1">
                <a:solidFill>
                  <a:srgbClr val="FF0000"/>
                </a:solidFill>
              </a:rPr>
              <a:t>Образовательно</a:t>
            </a:r>
            <a:r>
              <a:rPr lang="ru-RU" sz="3100" b="1" dirty="0">
                <a:solidFill>
                  <a:srgbClr val="FF0000"/>
                </a:solidFill>
              </a:rPr>
              <a:t>–практические мастер-классы    по вопросам безопасности  и здорового образа жизни с привлечением специалистов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P107034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996952"/>
            <a:ext cx="4038600" cy="3528392"/>
          </a:xfrm>
        </p:spPr>
      </p:pic>
      <p:pic>
        <p:nvPicPr>
          <p:cNvPr id="6" name="Содержимое 5" descr="P108087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8024" y="1916832"/>
            <a:ext cx="4039985" cy="3815542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ru-RU" sz="2400" dirty="0"/>
            </a:br>
            <a:br>
              <a:rPr lang="ru-RU" sz="2400" dirty="0"/>
            </a:br>
            <a:r>
              <a:rPr lang="ru-RU" sz="2400" dirty="0">
                <a:solidFill>
                  <a:srgbClr val="FF0000"/>
                </a:solidFill>
              </a:rPr>
              <a:t>Профориентация для подростков в возрасте 14-18 лет с  организацией экскурсии в  социально-ориентированные  организации  (Больница, Станция скорой медицинской помощи, Пожарная часть, полиция и т.д.)</a:t>
            </a:r>
            <a:br>
              <a:rPr lang="ru-RU" sz="2400" dirty="0">
                <a:solidFill>
                  <a:srgbClr val="FF0000"/>
                </a:solidFill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yS6DJeNLKS8 (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642384">
            <a:off x="383063" y="2132873"/>
            <a:ext cx="4191000" cy="3359274"/>
          </a:xfrm>
        </p:spPr>
      </p:pic>
      <p:pic>
        <p:nvPicPr>
          <p:cNvPr id="6" name="Содержимое 5" descr="V3wbyVBA6ew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21354378">
            <a:off x="4406136" y="2787381"/>
            <a:ext cx="4343400" cy="357793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4906888" cy="360040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700" dirty="0"/>
            </a:br>
            <a:br>
              <a:rPr lang="ru-RU" sz="2700" dirty="0"/>
            </a:br>
            <a:br>
              <a:rPr lang="ru-RU" sz="2700" dirty="0"/>
            </a:br>
            <a:r>
              <a:rPr lang="ru-RU" sz="3100" dirty="0">
                <a:solidFill>
                  <a:srgbClr val="FF0000"/>
                </a:solidFill>
              </a:rPr>
              <a:t>Целевые группы, </a:t>
            </a:r>
            <a:br>
              <a:rPr lang="ru-RU" sz="3100" dirty="0">
                <a:solidFill>
                  <a:srgbClr val="FF0000"/>
                </a:solidFill>
              </a:rPr>
            </a:br>
            <a:r>
              <a:rPr lang="ru-RU" sz="3100" dirty="0">
                <a:solidFill>
                  <a:srgbClr val="FF0000"/>
                </a:solidFill>
              </a:rPr>
              <a:t>на которые направлен  проект  </a:t>
            </a:r>
            <a:br>
              <a:rPr lang="ru-RU" sz="2700" dirty="0"/>
            </a:br>
            <a:endParaRPr lang="ru-RU" sz="27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457200" y="1772816"/>
            <a:ext cx="4258816" cy="3312367"/>
          </a:xfrm>
        </p:spPr>
        <p:txBody>
          <a:bodyPr>
            <a:normAutofit lnSpcReduction="10000"/>
          </a:bodyPr>
          <a:lstStyle/>
          <a:p>
            <a:pPr algn="just"/>
            <a:endParaRPr lang="ru-RU" sz="3200" b="1" dirty="0"/>
          </a:p>
          <a:p>
            <a:pPr algn="just"/>
            <a:r>
              <a:rPr lang="ru-RU" sz="3200" b="1" dirty="0"/>
              <a:t>-Семьи</a:t>
            </a:r>
          </a:p>
          <a:p>
            <a:pPr algn="just"/>
            <a:r>
              <a:rPr lang="ru-RU" sz="3200" b="1" dirty="0"/>
              <a:t>-Многодетные семьи</a:t>
            </a:r>
          </a:p>
          <a:p>
            <a:pPr algn="just"/>
            <a:r>
              <a:rPr lang="ru-RU" sz="3200" b="1" dirty="0"/>
              <a:t>-Малообеспеченные семьи</a:t>
            </a:r>
          </a:p>
          <a:p>
            <a:pPr algn="just"/>
            <a:r>
              <a:rPr lang="ru-RU" sz="3200" b="1" dirty="0"/>
              <a:t>-Дети от 12-18 лет</a:t>
            </a:r>
          </a:p>
          <a:p>
            <a:pPr algn="just"/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endParaRPr lang="ru-RU" sz="3600" dirty="0"/>
          </a:p>
          <a:p>
            <a:endParaRPr lang="ru-RU" sz="3600" dirty="0"/>
          </a:p>
        </p:txBody>
      </p:sp>
      <p:pic>
        <p:nvPicPr>
          <p:cNvPr id="5" name="Содержимое 4" descr="P1030647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 r="13855" b="142"/>
          <a:stretch>
            <a:fillRect/>
          </a:stretch>
        </p:blipFill>
        <p:spPr>
          <a:xfrm>
            <a:off x="5652120" y="260648"/>
            <a:ext cx="3354585" cy="3024634"/>
          </a:xfrm>
        </p:spPr>
      </p:pic>
      <p:pic>
        <p:nvPicPr>
          <p:cNvPr id="1026" name="Picture 2" descr="C:\Users\Пользователь\Desktop\соцпроекты\G0GqwWTNef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73016"/>
            <a:ext cx="4202832" cy="30072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r>
              <a:rPr lang="ru-RU" dirty="0"/>
              <a:t> </a:t>
            </a:r>
            <a:r>
              <a:rPr lang="ru-RU" sz="3600" b="1" dirty="0"/>
              <a:t>Новизна идеи проекта </a:t>
            </a:r>
            <a:br>
              <a:rPr lang="ru-RU" dirty="0"/>
            </a:br>
            <a:r>
              <a:rPr lang="ru-RU" b="1" i="1" dirty="0">
                <a:cs typeface="Aharoni" pitchFamily="2" charset="-79"/>
              </a:rPr>
              <a:t> </a:t>
            </a:r>
            <a:r>
              <a:rPr lang="ru-RU" b="1" i="1" dirty="0">
                <a:solidFill>
                  <a:srgbClr val="FF0000"/>
                </a:solidFill>
                <a:cs typeface="Aharoni" pitchFamily="2" charset="-79"/>
              </a:rPr>
              <a:t>Поведение родителей-</a:t>
            </a:r>
            <a:br>
              <a:rPr lang="ru-RU" b="1" i="1" dirty="0">
                <a:solidFill>
                  <a:srgbClr val="FF0000"/>
                </a:solidFill>
                <a:cs typeface="Aharoni" pitchFamily="2" charset="-79"/>
              </a:rPr>
            </a:br>
            <a:r>
              <a:rPr lang="ru-RU" b="1" i="1" dirty="0">
                <a:solidFill>
                  <a:srgbClr val="FF0000"/>
                </a:solidFill>
                <a:cs typeface="Aharoni" pitchFamily="2" charset="-79"/>
              </a:rPr>
              <a:t>определяет поведение детей!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2060848"/>
            <a:ext cx="3960440" cy="424847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3000" b="1" dirty="0"/>
              <a:t>Семья – это общество </a:t>
            </a:r>
          </a:p>
          <a:p>
            <a:pPr algn="ctr">
              <a:buNone/>
            </a:pPr>
            <a:r>
              <a:rPr lang="ru-RU" sz="3000" b="1" dirty="0"/>
              <a:t>в миниатюре, </a:t>
            </a:r>
          </a:p>
          <a:p>
            <a:pPr algn="ctr">
              <a:buNone/>
            </a:pPr>
            <a:r>
              <a:rPr lang="ru-RU" sz="3000" b="1" dirty="0"/>
              <a:t>от целостности которого зависит безопасность и навыки ведения здорового образа жизни  всего общества. На первом месте –личный пример родителей. </a:t>
            </a:r>
            <a:endParaRPr lang="ru-RU" sz="3000" b="1" i="1" dirty="0">
              <a:latin typeface="+mj-lt"/>
              <a:cs typeface="Aharoni" pitchFamily="2" charset="-79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7" name="Содержимое 6" descr="969A880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 rot="525827">
            <a:off x="4518731" y="2506770"/>
            <a:ext cx="4223993" cy="340535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</a:rPr>
              <a:t>Социальные показатели и результаты, ожидаемые от реализации проекта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88024" y="1600200"/>
            <a:ext cx="3898776" cy="4781128"/>
          </a:xfrm>
        </p:spPr>
        <p:txBody>
          <a:bodyPr>
            <a:normAutofit fontScale="55000" lnSpcReduction="20000"/>
          </a:bodyPr>
          <a:lstStyle/>
          <a:p>
            <a:r>
              <a:rPr lang="ru-RU" sz="3600" b="1" dirty="0"/>
              <a:t>участники мероприятий,   получат   знания и навыки по безопасности   и ведению здорового образа жизни;</a:t>
            </a:r>
          </a:p>
          <a:p>
            <a:r>
              <a:rPr lang="ru-RU" sz="3600" b="1" dirty="0"/>
              <a:t>-профилактике подростковой преступности, опасных зависимостей личности;</a:t>
            </a:r>
          </a:p>
          <a:p>
            <a:r>
              <a:rPr lang="ru-RU" sz="3600" b="1" dirty="0"/>
              <a:t>-  при работе с неполными семьями, будет  восполнение недостатка мужского воспитания;</a:t>
            </a:r>
          </a:p>
          <a:p>
            <a:r>
              <a:rPr lang="ru-RU" sz="3600" b="1" dirty="0"/>
              <a:t>- будет проделана   работа по сближению родителей и детей;</a:t>
            </a:r>
          </a:p>
          <a:p>
            <a:r>
              <a:rPr lang="ru-RU" sz="3600" b="1" dirty="0"/>
              <a:t>- после посещения мероприятий,  в семье поменяются   стороны жизни в отношении здоровья и безопасности</a:t>
            </a:r>
            <a:r>
              <a:rPr lang="ru-RU" b="1" dirty="0"/>
              <a:t>.</a:t>
            </a:r>
          </a:p>
        </p:txBody>
      </p:sp>
      <p:pic>
        <p:nvPicPr>
          <p:cNvPr id="7" name="Содержимое 6" descr="IMG_592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21129645">
            <a:off x="414345" y="2041198"/>
            <a:ext cx="4191000" cy="37306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4515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Команда реализации проекта</a:t>
            </a:r>
          </a:p>
        </p:txBody>
      </p:sp>
      <p:pic>
        <p:nvPicPr>
          <p:cNvPr id="11" name="Содержимое 10" descr="IMG_486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268760"/>
            <a:ext cx="4191000" cy="3096344"/>
          </a:xfrm>
        </p:spPr>
      </p:pic>
      <p:sp>
        <p:nvSpPr>
          <p:cNvPr id="7" name="Текст 6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buNone/>
            </a:pPr>
            <a:endParaRPr lang="ru-RU" sz="24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half" idx="4294967295"/>
          </p:nvPr>
        </p:nvSpPr>
        <p:spPr>
          <a:xfrm>
            <a:off x="4355976" y="1484784"/>
            <a:ext cx="4392488" cy="489654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dirty="0"/>
              <a:t>   </a:t>
            </a:r>
            <a:r>
              <a:rPr lang="ru-RU" sz="2000" b="1" u="sng" dirty="0"/>
              <a:t>Старшая дочь Анжелика- </a:t>
            </a:r>
            <a:r>
              <a:rPr lang="ru-RU" sz="2000" dirty="0"/>
              <a:t>более пяти лет работала в отряде волонтеров при Молодежном центре. Имеет образование «Сестринское дело» и «</a:t>
            </a:r>
            <a:r>
              <a:rPr lang="ru-RU" sz="2000" dirty="0" err="1"/>
              <a:t>Социалогия</a:t>
            </a:r>
            <a:r>
              <a:rPr lang="ru-RU" sz="2000" dirty="0"/>
              <a:t>», и опыт в организации и проведении мероприятий по здоровому образу жизни и профилактике   вредных привычек</a:t>
            </a:r>
          </a:p>
          <a:p>
            <a:pPr>
              <a:buNone/>
            </a:pPr>
            <a:r>
              <a:rPr lang="ru-RU" sz="2000" dirty="0"/>
              <a:t>   </a:t>
            </a:r>
          </a:p>
          <a:p>
            <a:pPr>
              <a:buNone/>
            </a:pPr>
            <a:endParaRPr lang="ru-RU" sz="2000" dirty="0"/>
          </a:p>
          <a:p>
            <a:pPr>
              <a:buNone/>
            </a:pPr>
            <a:r>
              <a:rPr lang="ru-RU" sz="2000" b="1" u="sng" dirty="0"/>
              <a:t>  Средняя дочь- Ангелина </a:t>
            </a:r>
            <a:r>
              <a:rPr lang="ru-RU" sz="2000" dirty="0"/>
              <a:t>– девять лет является  Юным инспектором дорожного движения г. Чусовой. Имеет большой опыт  в проведении мероприятий по безопасности дорожного движения.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5536" y="4365104"/>
            <a:ext cx="4032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b="1" dirty="0"/>
              <a:t>Муж,</a:t>
            </a:r>
            <a:r>
              <a:rPr lang="ru-RU" b="1" u="sng" dirty="0"/>
              <a:t> Горохов Юрий Анатольевич- </a:t>
            </a:r>
            <a:r>
              <a:rPr lang="ru-RU" dirty="0"/>
              <a:t>ветеран МВД.  Имеет большой опыт работы по вопросам обучения профилактики пожарной безопасности и действию в чрезвычайных ситуаций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rgbClr val="FF0000"/>
                </a:solidFill>
              </a:rPr>
              <a:t>СПАСИБО ЗА ВНИМАНИЕ!</a:t>
            </a:r>
          </a:p>
        </p:txBody>
      </p:sp>
      <p:pic>
        <p:nvPicPr>
          <p:cNvPr id="12" name="Содержимое 11" descr="_DSC (77)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99992" y="3356992"/>
            <a:ext cx="4343400" cy="2895600"/>
          </a:xfrm>
        </p:spPr>
      </p:pic>
      <p:pic>
        <p:nvPicPr>
          <p:cNvPr id="11" name="Содержимое 10" descr="_DSC (79)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23528" y="1340768"/>
            <a:ext cx="4191000" cy="2951431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856</TotalTime>
  <Words>377</Words>
  <Application>Microsoft Office PowerPoint</Application>
  <PresentationFormat>Экран (4:3)</PresentationFormat>
  <Paragraphs>43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Aharoni</vt:lpstr>
      <vt:lpstr>Arial Black</vt:lpstr>
      <vt:lpstr>Franklin Gothic Book</vt:lpstr>
      <vt:lpstr>Franklin Gothic Medium</vt:lpstr>
      <vt:lpstr>Wingdings 2</vt:lpstr>
      <vt:lpstr>Трек</vt:lpstr>
      <vt:lpstr>ПРОЕКТ  «с семьей безопасно!» </vt:lpstr>
      <vt:lpstr>Описание проекта</vt:lpstr>
      <vt:lpstr>При проведении данных мероприятий,  активно пропагандировать знания по вопросам охраны безопасности жизни  и воспитывать культуру безопасности в семье</vt:lpstr>
      <vt:lpstr>Турслет, походы выходного дня</vt:lpstr>
      <vt:lpstr>.   Образовательно–практические мастер-классы    по вопросам безопасности  и здорового образа жизни с привлечением специалистов </vt:lpstr>
      <vt:lpstr>  Профориентация для подростков в возрасте 14-18 лет с  организацией экскурсии в  социально-ориентированные  организации  (Больница, Станция скорой медицинской помощи, Пожарная часть, полиция и т.д.) </vt:lpstr>
      <vt:lpstr>   Целевые группы,  на которые направлен  проект   </vt:lpstr>
      <vt:lpstr>  Новизна идеи проекта   Поведение родителей- определяет поведение детей!</vt:lpstr>
      <vt:lpstr>Социальные показатели и результаты, ожидаемые от реализации проекта </vt:lpstr>
      <vt:lpstr>Команда реализации проекта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SPB PB</cp:lastModifiedBy>
  <cp:revision>101</cp:revision>
  <dcterms:created xsi:type="dcterms:W3CDTF">2021-05-18T05:58:10Z</dcterms:created>
  <dcterms:modified xsi:type="dcterms:W3CDTF">2024-05-15T15:21:52Z</dcterms:modified>
</cp:coreProperties>
</file>